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4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9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3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5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4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cap="none" dirty="0" err="1" smtClean="0"/>
              <a:t>FFA</a:t>
            </a:r>
            <a:r>
              <a:rPr lang="en-US" sz="6600" cap="none" dirty="0" smtClean="0"/>
              <a:t> Creed</a:t>
            </a:r>
            <a:endParaRPr lang="en-US" sz="6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cap="none" dirty="0" smtClean="0">
                <a:latin typeface="+mj-lt"/>
              </a:rPr>
              <a:t>4</a:t>
            </a:r>
            <a:r>
              <a:rPr lang="en-US" sz="2800" i="1" cap="none" baseline="30000" dirty="0" smtClean="0">
                <a:latin typeface="+mj-lt"/>
              </a:rPr>
              <a:t>th</a:t>
            </a:r>
            <a:r>
              <a:rPr lang="en-US" sz="2800" i="1" cap="none" dirty="0" smtClean="0">
                <a:latin typeface="+mj-lt"/>
              </a:rPr>
              <a:t> </a:t>
            </a:r>
            <a:r>
              <a:rPr lang="en-US" sz="2800" i="1" cap="none" dirty="0" smtClean="0">
                <a:latin typeface="+mj-lt"/>
              </a:rPr>
              <a:t>Paragraph</a:t>
            </a:r>
            <a:endParaRPr lang="en-US" sz="2800" i="1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97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life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enough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less need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when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myself 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11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life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enough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less need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upon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82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life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less need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upon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48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and</a:t>
            </a:r>
            <a:r>
              <a:rPr lang="en-US" sz="4000" b="1" dirty="0"/>
              <a:t> 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life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less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upon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78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and</a:t>
            </a:r>
            <a:r>
              <a:rPr lang="en-US" sz="4000" b="1" dirty="0"/>
              <a:t> 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less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97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and</a:t>
            </a:r>
            <a:r>
              <a:rPr lang="en-US" sz="4000" b="1" dirty="0"/>
              <a:t> 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less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23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and</a:t>
            </a:r>
            <a:r>
              <a:rPr lang="en-US" sz="4000" b="1" dirty="0"/>
              <a:t> 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43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and</a:t>
            </a:r>
            <a:r>
              <a:rPr lang="en-US" sz="4000" b="1" dirty="0"/>
              <a:t> 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811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and</a:t>
            </a:r>
            <a:r>
              <a:rPr lang="en-US" sz="4000" b="1" dirty="0"/>
              <a:t> 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046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and</a:t>
            </a:r>
            <a:r>
              <a:rPr lang="en-US" sz="4000" b="1" dirty="0"/>
              <a:t> 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268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4</a:t>
            </a:r>
            <a:r>
              <a:rPr lang="en-US" sz="4400" b="1" cap="none" baseline="30000" dirty="0" smtClean="0"/>
              <a:t>th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believe</a:t>
            </a:r>
            <a:r>
              <a:rPr lang="en-US" sz="4000" dirty="0"/>
              <a:t> in less dependence on begging and more power in bargaining; in the life abundant and enough honest wealth to help make it so--for others as well as myself; in less need for charity and more of it when needed; in being happy myself and playing square with those whose happiness depends 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64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and</a:t>
            </a:r>
            <a:r>
              <a:rPr lang="en-US" sz="4000" b="1" dirty="0"/>
              <a:t> 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118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/>
              <a:t>FFA Creed 4</a:t>
            </a:r>
            <a:r>
              <a:rPr lang="en-US" sz="4400" b="1" cap="none" baseline="30000"/>
              <a:t>th</a:t>
            </a:r>
            <a:r>
              <a:rPr lang="en-US" sz="4400" b="1" cap="none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 </a:t>
            </a:r>
            <a:r>
              <a:rPr lang="en-US" sz="4000" b="1" dirty="0" smtClean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489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less dependence on begging and more power in bargaining; in the life abundant and enough honest wealth 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so--for others as well as myself; in less need for charity and more of it when needed; in being happy myself 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whose happiness depends 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46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less dependence 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power in bargaining; in the life abundant and enough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wealth 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so--for others as well as myself; in less need for charity and more of it when needed; 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myself 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whose happiness depends 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557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less dependence 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power 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life abundant and enough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wealth 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so--for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myself; in less need for charity and more of it when needed; 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myself 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happiness depends 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40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less dependence 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power 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life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enough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wealth 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so--for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myself; in less need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of it when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myself 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happiness depends 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0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less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power 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life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enough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wealth 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myself; in less need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of it when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myself 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happiness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35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less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power 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life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enough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less need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it when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myself 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happiness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71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/>
              <a:t>FFA Creed 4</a:t>
            </a:r>
            <a:r>
              <a:rPr lang="en-US" sz="4400" b="1" cap="none" baseline="30000" dirty="0"/>
              <a:t>th</a:t>
            </a:r>
            <a:r>
              <a:rPr lang="en-US" sz="4400" b="1" cap="none" dirty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in less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more power in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life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enough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help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it </a:t>
            </a:r>
            <a:r>
              <a:rPr lang="en-US" sz="4000" b="1" dirty="0"/>
              <a:t>___ </a:t>
            </a:r>
            <a:r>
              <a:rPr lang="en-US" sz="4000" dirty="0" smtClean="0"/>
              <a:t>--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less need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it when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being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myself and playing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with those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upon me.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5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118</TotalTime>
  <Words>124</Words>
  <Application>Microsoft Office PowerPoint</Application>
  <PresentationFormat>Widescreen</PresentationFormat>
  <Paragraphs>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Gill Sans MT</vt:lpstr>
      <vt:lpstr>Wingdings 2</vt:lpstr>
      <vt:lpstr>Dividend</vt:lpstr>
      <vt:lpstr>FFA Creed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  <vt:lpstr>FFA Creed 4th Paragraph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 Creed</dc:title>
  <dc:creator>Sara Jackson</dc:creator>
  <cp:lastModifiedBy>Jackson, Sara</cp:lastModifiedBy>
  <cp:revision>6</cp:revision>
  <dcterms:created xsi:type="dcterms:W3CDTF">2015-09-03T01:40:03Z</dcterms:created>
  <dcterms:modified xsi:type="dcterms:W3CDTF">2015-09-25T15:12:25Z</dcterms:modified>
</cp:coreProperties>
</file>